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7561263" cy="10693400"/>
  <p:notesSz cx="6797675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B4"/>
    <a:srgbClr val="232A2C"/>
    <a:srgbClr val="EF7D00"/>
    <a:srgbClr val="E74011"/>
    <a:srgbClr val="00763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38" autoAdjust="0"/>
    <p:restoredTop sz="94660"/>
  </p:normalViewPr>
  <p:slideViewPr>
    <p:cSldViewPr>
      <p:cViewPr varScale="1">
        <p:scale>
          <a:sx n="71" d="100"/>
          <a:sy n="71" d="100"/>
        </p:scale>
        <p:origin x="2718" y="90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1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0" y="0"/>
            <a:ext cx="7559675" cy="8515350"/>
            <a:chOff x="0" y="0"/>
            <a:chExt cx="7560000" cy="8515052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560000" cy="8515052"/>
            </a:xfrm>
            <a:prstGeom prst="rect">
              <a:avLst/>
            </a:prstGeom>
            <a:solidFill>
              <a:srgbClr val="E740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60378" y="360350"/>
              <a:ext cx="6840831" cy="813724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60378" y="3347921"/>
              <a:ext cx="6840831" cy="28621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</p:grpSp>
      <p:pic>
        <p:nvPicPr>
          <p:cNvPr id="12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31188"/>
            <a:ext cx="7559675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631" y="954212"/>
            <a:ext cx="6480000" cy="2273004"/>
          </a:xfrm>
        </p:spPr>
        <p:txBody>
          <a:bodyPr/>
          <a:lstStyle>
            <a:lvl1pPr>
              <a:lnSpc>
                <a:spcPct val="85000"/>
              </a:lnSpc>
              <a:defRPr sz="3600" spc="-50" baseline="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40631" y="3780392"/>
            <a:ext cx="2041200" cy="1963460"/>
          </a:xfrm>
        </p:spPr>
        <p:txBody>
          <a:bodyPr/>
          <a:lstStyle>
            <a:lvl1pPr marL="88900" indent="-88900">
              <a:lnSpc>
                <a:spcPct val="100000"/>
              </a:lnSpc>
              <a:spcAft>
                <a:spcPts val="0"/>
              </a:spcAft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667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2pPr>
            <a:lvl3pPr marL="4445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6302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8080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768927" y="3780392"/>
            <a:ext cx="2042770" cy="19634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100">
                <a:solidFill>
                  <a:schemeClr val="tx1"/>
                </a:solidFill>
              </a:defRPr>
            </a:lvl1pPr>
            <a:lvl2pPr marL="177800" indent="-1778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3556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5413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7191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4908446" y="3780392"/>
            <a:ext cx="2042770" cy="19634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100">
                <a:solidFill>
                  <a:schemeClr val="tx1"/>
                </a:solidFill>
              </a:defRPr>
            </a:lvl1pPr>
            <a:lvl2pPr marL="177800" indent="-1778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3556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5413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7191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4212677" y="9000000"/>
            <a:ext cx="2988000" cy="1570155"/>
          </a:xfrm>
        </p:spPr>
        <p:txBody>
          <a:bodyPr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0" indent="0"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2pPr>
            <a:lvl3pPr marL="92075" indent="-92075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3pPr>
            <a:lvl4pPr marL="182563" indent="-90488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4pPr>
            <a:lvl5pPr marL="266700" indent="-84138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3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3532227" y="8779192"/>
            <a:ext cx="582573" cy="700088"/>
          </a:xfrm>
          <a:solidFill>
            <a:schemeClr val="bg1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81224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1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0" y="0"/>
            <a:ext cx="7559675" cy="8515350"/>
            <a:chOff x="0" y="0"/>
            <a:chExt cx="7560000" cy="8515052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560000" cy="8515052"/>
            </a:xfrm>
            <a:prstGeom prst="rect">
              <a:avLst/>
            </a:prstGeom>
            <a:solidFill>
              <a:srgbClr val="0076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60378" y="360350"/>
              <a:ext cx="6840831" cy="813724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60378" y="3347921"/>
              <a:ext cx="6840831" cy="28621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</p:grpSp>
      <p:pic>
        <p:nvPicPr>
          <p:cNvPr id="12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31188"/>
            <a:ext cx="7559675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631" y="954212"/>
            <a:ext cx="6480000" cy="2273004"/>
          </a:xfrm>
        </p:spPr>
        <p:txBody>
          <a:bodyPr/>
          <a:lstStyle>
            <a:lvl1pPr>
              <a:lnSpc>
                <a:spcPct val="85000"/>
              </a:lnSpc>
              <a:defRPr sz="3600" spc="-50" baseline="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40631" y="3780392"/>
            <a:ext cx="2041200" cy="1963460"/>
          </a:xfrm>
        </p:spPr>
        <p:txBody>
          <a:bodyPr/>
          <a:lstStyle>
            <a:lvl1pPr marL="88900" indent="-88900">
              <a:lnSpc>
                <a:spcPct val="100000"/>
              </a:lnSpc>
              <a:spcAft>
                <a:spcPts val="0"/>
              </a:spcAft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667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2pPr>
            <a:lvl3pPr marL="4445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6302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8080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768927" y="3780392"/>
            <a:ext cx="2042770" cy="19634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100">
                <a:solidFill>
                  <a:schemeClr val="tx1"/>
                </a:solidFill>
              </a:defRPr>
            </a:lvl1pPr>
            <a:lvl2pPr marL="177800" indent="-1778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3556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5413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7191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4908446" y="3780392"/>
            <a:ext cx="2042770" cy="19634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100">
                <a:solidFill>
                  <a:schemeClr val="tx1"/>
                </a:solidFill>
              </a:defRPr>
            </a:lvl1pPr>
            <a:lvl2pPr marL="177800" indent="-1778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3556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5413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7191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4212679" y="9000000"/>
            <a:ext cx="2988000" cy="1569600"/>
          </a:xfrm>
        </p:spPr>
        <p:txBody>
          <a:bodyPr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0" indent="0"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2pPr>
            <a:lvl3pPr marL="92075" indent="-92075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3pPr>
            <a:lvl4pPr marL="182563" indent="-90488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4pPr>
            <a:lvl5pPr marL="266700" indent="-84138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4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3532227" y="8779192"/>
            <a:ext cx="582573" cy="700088"/>
          </a:xfrm>
          <a:solidFill>
            <a:schemeClr val="bg1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1151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1_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0" y="0"/>
            <a:ext cx="7559675" cy="8515350"/>
            <a:chOff x="0" y="0"/>
            <a:chExt cx="7560000" cy="8515052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560000" cy="8515052"/>
            </a:xfrm>
            <a:prstGeom prst="rect">
              <a:avLst/>
            </a:prstGeom>
            <a:solidFill>
              <a:srgbClr val="EF7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60378" y="360350"/>
              <a:ext cx="6840831" cy="813724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60378" y="3347921"/>
              <a:ext cx="6840831" cy="28621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</p:grpSp>
      <p:pic>
        <p:nvPicPr>
          <p:cNvPr id="12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31188"/>
            <a:ext cx="7559675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631" y="954212"/>
            <a:ext cx="6480000" cy="2273004"/>
          </a:xfrm>
        </p:spPr>
        <p:txBody>
          <a:bodyPr/>
          <a:lstStyle>
            <a:lvl1pPr>
              <a:lnSpc>
                <a:spcPct val="85000"/>
              </a:lnSpc>
              <a:defRPr sz="3600" spc="-50" baseline="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40631" y="3780392"/>
            <a:ext cx="2041200" cy="1963460"/>
          </a:xfrm>
        </p:spPr>
        <p:txBody>
          <a:bodyPr/>
          <a:lstStyle>
            <a:lvl1pPr marL="88900" indent="-88900">
              <a:lnSpc>
                <a:spcPct val="100000"/>
              </a:lnSpc>
              <a:spcAft>
                <a:spcPts val="0"/>
              </a:spcAft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667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2pPr>
            <a:lvl3pPr marL="4445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6302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8080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768927" y="3780392"/>
            <a:ext cx="2042770" cy="19634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100">
                <a:solidFill>
                  <a:schemeClr val="tx1"/>
                </a:solidFill>
              </a:defRPr>
            </a:lvl1pPr>
            <a:lvl2pPr marL="177800" indent="-1778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3556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5413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7191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4908446" y="3780392"/>
            <a:ext cx="2042770" cy="19634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100">
                <a:solidFill>
                  <a:schemeClr val="tx1"/>
                </a:solidFill>
              </a:defRPr>
            </a:lvl1pPr>
            <a:lvl2pPr marL="177800" indent="-1778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3556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5413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7191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4212679" y="9000000"/>
            <a:ext cx="2988000" cy="1569600"/>
          </a:xfrm>
        </p:spPr>
        <p:txBody>
          <a:bodyPr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0" indent="0"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2pPr>
            <a:lvl3pPr marL="92075" indent="-92075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3pPr>
            <a:lvl4pPr marL="182563" indent="-90488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4pPr>
            <a:lvl5pPr marL="266700" indent="-84138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4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3532227" y="8779192"/>
            <a:ext cx="582573" cy="700088"/>
          </a:xfrm>
          <a:solidFill>
            <a:schemeClr val="bg1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01475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1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0" y="0"/>
            <a:ext cx="7559675" cy="8515350"/>
            <a:chOff x="0" y="0"/>
            <a:chExt cx="7560000" cy="8515052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560000" cy="8515052"/>
            </a:xfrm>
            <a:prstGeom prst="rect">
              <a:avLst/>
            </a:prstGeom>
            <a:solidFill>
              <a:srgbClr val="0069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60378" y="360350"/>
              <a:ext cx="6840831" cy="813724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60378" y="3347921"/>
              <a:ext cx="6840831" cy="28621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</p:grpSp>
      <p:pic>
        <p:nvPicPr>
          <p:cNvPr id="12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31188"/>
            <a:ext cx="7559675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631" y="954212"/>
            <a:ext cx="6480000" cy="2273004"/>
          </a:xfrm>
        </p:spPr>
        <p:txBody>
          <a:bodyPr/>
          <a:lstStyle>
            <a:lvl1pPr>
              <a:lnSpc>
                <a:spcPct val="85000"/>
              </a:lnSpc>
              <a:defRPr sz="3600" spc="-50" baseline="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40631" y="3780392"/>
            <a:ext cx="2041200" cy="1963460"/>
          </a:xfrm>
        </p:spPr>
        <p:txBody>
          <a:bodyPr/>
          <a:lstStyle>
            <a:lvl1pPr marL="88900" indent="-88900">
              <a:lnSpc>
                <a:spcPct val="100000"/>
              </a:lnSpc>
              <a:spcAft>
                <a:spcPts val="0"/>
              </a:spcAft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667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2pPr>
            <a:lvl3pPr marL="4445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6302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8080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768927" y="3780392"/>
            <a:ext cx="2042770" cy="19634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100">
                <a:solidFill>
                  <a:schemeClr val="tx1"/>
                </a:solidFill>
              </a:defRPr>
            </a:lvl1pPr>
            <a:lvl2pPr marL="177800" indent="-1778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3556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5413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7191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4908446" y="3780392"/>
            <a:ext cx="2042770" cy="196346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defRPr sz="1100">
                <a:solidFill>
                  <a:schemeClr val="tx1"/>
                </a:solidFill>
              </a:defRPr>
            </a:lvl1pPr>
            <a:lvl2pPr marL="177800" indent="-1778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355600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541338" indent="-1857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719138" indent="-177800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2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4212679" y="9000000"/>
            <a:ext cx="2988000" cy="1569600"/>
          </a:xfrm>
        </p:spPr>
        <p:txBody>
          <a:bodyPr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0" indent="0"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2pPr>
            <a:lvl3pPr marL="92075" indent="-92075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3pPr>
            <a:lvl4pPr marL="182563" indent="-90488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4pPr>
            <a:lvl5pPr marL="266700" indent="-84138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4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3532227" y="8779192"/>
            <a:ext cx="582573" cy="700088"/>
          </a:xfrm>
          <a:solidFill>
            <a:schemeClr val="bg1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413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462963"/>
            <a:ext cx="7559675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0" y="0"/>
            <a:ext cx="7578000" cy="3482938"/>
            <a:chOff x="0" y="0"/>
            <a:chExt cx="7578000" cy="3482938"/>
          </a:xfrm>
          <a:solidFill>
            <a:schemeClr val="tx2"/>
          </a:solidFill>
        </p:grpSpPr>
        <p:sp>
          <p:nvSpPr>
            <p:cNvPr id="18" name="Rectangle 17"/>
            <p:cNvSpPr/>
            <p:nvPr/>
          </p:nvSpPr>
          <p:spPr>
            <a:xfrm>
              <a:off x="0" y="0"/>
              <a:ext cx="7578000" cy="32584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  <p:sp>
          <p:nvSpPr>
            <p:cNvPr id="19" name="Isosceles Triangle 18"/>
            <p:cNvSpPr/>
            <p:nvPr/>
          </p:nvSpPr>
          <p:spPr>
            <a:xfrm flipV="1">
              <a:off x="1492263" y="3248558"/>
              <a:ext cx="468000" cy="2343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AU" dirty="0"/>
            </a:p>
          </p:txBody>
        </p:sp>
      </p:grpSp>
      <p:cxnSp>
        <p:nvCxnSpPr>
          <p:cNvPr id="20" name="Straight Connector 19"/>
          <p:cNvCxnSpPr/>
          <p:nvPr/>
        </p:nvCxnSpPr>
        <p:spPr>
          <a:xfrm>
            <a:off x="912813" y="3978275"/>
            <a:ext cx="18002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12813" y="6491288"/>
            <a:ext cx="18002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7205845"/>
            <a:ext cx="1260000" cy="1260000"/>
          </a:xfrm>
          <a:solidFill>
            <a:schemeClr val="bg1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1260253" y="7205845"/>
            <a:ext cx="1260000" cy="1260000"/>
          </a:xfrm>
          <a:solidFill>
            <a:schemeClr val="bg1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2520506" y="7205845"/>
            <a:ext cx="1260000" cy="1260000"/>
          </a:xfrm>
          <a:solidFill>
            <a:schemeClr val="bg1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7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3780759" y="7205845"/>
            <a:ext cx="1260000" cy="1260000"/>
          </a:xfrm>
          <a:solidFill>
            <a:schemeClr val="bg1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8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5041012" y="7205845"/>
            <a:ext cx="1260000" cy="1260000"/>
          </a:xfrm>
          <a:solidFill>
            <a:schemeClr val="bg1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9" name="Picture Placeholder 7"/>
          <p:cNvSpPr>
            <a:spLocks noGrp="1"/>
          </p:cNvSpPr>
          <p:nvPr>
            <p:ph type="pic" sz="quarter" idx="18"/>
          </p:nvPr>
        </p:nvSpPr>
        <p:spPr>
          <a:xfrm>
            <a:off x="6301263" y="7205845"/>
            <a:ext cx="1260000" cy="1260000"/>
          </a:xfrm>
          <a:solidFill>
            <a:schemeClr val="bg1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631" y="933212"/>
            <a:ext cx="6480000" cy="1561793"/>
          </a:xfrm>
        </p:spPr>
        <p:txBody>
          <a:bodyPr/>
          <a:lstStyle>
            <a:lvl1pPr>
              <a:lnSpc>
                <a:spcPct val="80000"/>
              </a:lnSpc>
              <a:defRPr sz="6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892638" y="3950210"/>
            <a:ext cx="1800000" cy="2548617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100">
                <a:solidFill>
                  <a:schemeClr val="tx1"/>
                </a:solidFill>
              </a:defRPr>
            </a:lvl1pPr>
            <a:lvl2pPr marL="92075" indent="-92075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182563" indent="-9048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266700" indent="-841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358775" indent="-92075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4870877" y="3950210"/>
            <a:ext cx="1800000" cy="2548617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 sz="1100">
                <a:solidFill>
                  <a:schemeClr val="tx1"/>
                </a:solidFill>
              </a:defRPr>
            </a:lvl1pPr>
            <a:lvl2pPr marL="92075" indent="-92075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2pPr>
            <a:lvl3pPr marL="182563" indent="-9048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3pPr>
            <a:lvl4pPr marL="266700" indent="-84138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4pPr>
            <a:lvl5pPr marL="358775" indent="-92075">
              <a:lnSpc>
                <a:spcPct val="100000"/>
              </a:lnSpc>
              <a:spcAft>
                <a:spcPts val="0"/>
              </a:spcAft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4212679" y="9000000"/>
            <a:ext cx="2988000" cy="1569600"/>
          </a:xfrm>
        </p:spPr>
        <p:txBody>
          <a:bodyPr/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0" indent="0">
              <a:spcAft>
                <a:spcPts val="0"/>
              </a:spcAft>
              <a:buNone/>
              <a:defRPr sz="800">
                <a:solidFill>
                  <a:schemeClr val="bg1"/>
                </a:solidFill>
              </a:defRPr>
            </a:lvl2pPr>
            <a:lvl3pPr marL="92075" indent="-92075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3pPr>
            <a:lvl4pPr marL="182563" indent="-90488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4pPr>
            <a:lvl5pPr marL="266700" indent="-84138">
              <a:lnSpc>
                <a:spcPct val="100000"/>
              </a:lnSpc>
              <a:spcAft>
                <a:spcPts val="0"/>
              </a:spcAft>
              <a:defRPr sz="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912492" y="3978549"/>
            <a:ext cx="1800000" cy="251203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66700" indent="-177800">
              <a:lnSpc>
                <a:spcPct val="100000"/>
              </a:lnSpc>
              <a:spcAft>
                <a:spcPts val="0"/>
              </a:spcAft>
              <a:defRPr sz="1200">
                <a:solidFill>
                  <a:schemeClr val="tx1"/>
                </a:solidFill>
              </a:defRPr>
            </a:lvl2pPr>
            <a:lvl3pPr marL="444500" indent="-177800">
              <a:lnSpc>
                <a:spcPct val="100000"/>
              </a:lnSpc>
              <a:spcAft>
                <a:spcPts val="0"/>
              </a:spcAft>
              <a:defRPr sz="1200">
                <a:solidFill>
                  <a:schemeClr val="tx1"/>
                </a:solidFill>
              </a:defRPr>
            </a:lvl3pPr>
            <a:lvl4pPr marL="630238" indent="-185738">
              <a:lnSpc>
                <a:spcPct val="100000"/>
              </a:lnSpc>
              <a:spcAft>
                <a:spcPts val="0"/>
              </a:spcAft>
              <a:defRPr sz="1200">
                <a:solidFill>
                  <a:schemeClr val="tx1"/>
                </a:solidFill>
              </a:defRPr>
            </a:lvl4pPr>
            <a:lvl5pPr marL="808038" indent="-177800">
              <a:lnSpc>
                <a:spcPct val="100000"/>
              </a:lnSpc>
              <a:spcAft>
                <a:spcPts val="0"/>
              </a:spcAft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32" name="Picture Placeholder 7"/>
          <p:cNvSpPr>
            <a:spLocks noGrp="1"/>
          </p:cNvSpPr>
          <p:nvPr>
            <p:ph type="pic" sz="quarter" idx="21"/>
          </p:nvPr>
        </p:nvSpPr>
        <p:spPr>
          <a:xfrm>
            <a:off x="3532227" y="8779192"/>
            <a:ext cx="582573" cy="700088"/>
          </a:xfrm>
          <a:solidFill>
            <a:schemeClr val="bg1">
              <a:lumMod val="50000"/>
            </a:schemeClr>
          </a:solidFill>
        </p:spPr>
        <p:txBody>
          <a:bodyPr rtlCol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3" name="Text Placeholder 2"/>
          <p:cNvSpPr>
            <a:spLocks noGrp="1"/>
          </p:cNvSpPr>
          <p:nvPr>
            <p:ph type="body" idx="1"/>
          </p:nvPr>
        </p:nvSpPr>
        <p:spPr>
          <a:xfrm>
            <a:off x="174171" y="6642844"/>
            <a:ext cx="7200000" cy="476413"/>
          </a:xfrm>
        </p:spPr>
        <p:txBody>
          <a:bodyPr anchor="b"/>
          <a:lstStyle>
            <a:lvl1pPr marL="0" indent="0">
              <a:buNone/>
              <a:defRPr sz="700" b="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089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40631" y="3344862"/>
            <a:ext cx="6480000" cy="64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6671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38" y="985838"/>
            <a:ext cx="6478587" cy="227330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1338" y="3344863"/>
            <a:ext cx="6478587" cy="648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1" r:id="rId6"/>
  </p:sldLayoutIdLst>
  <p:txStyles>
    <p:titleStyle>
      <a:lvl1pPr algn="ctr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lang="en-AU" sz="6400" kern="1200" spc="-50" dirty="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entury" pitchFamily="18" charset="0"/>
        </a:defRPr>
      </a:lvl2pPr>
      <a:lvl3pPr algn="ctr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entury" pitchFamily="18" charset="0"/>
        </a:defRPr>
      </a:lvl3pPr>
      <a:lvl4pPr algn="ctr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entury" pitchFamily="18" charset="0"/>
        </a:defRPr>
      </a:lvl4pPr>
      <a:lvl5pPr algn="ctr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entury" pitchFamily="18" charset="0"/>
        </a:defRPr>
      </a:lvl5pPr>
      <a:lvl6pPr marL="457200" algn="ctr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entury" pitchFamily="18" charset="0"/>
        </a:defRPr>
      </a:lvl6pPr>
      <a:lvl7pPr marL="914400" algn="ctr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entury" pitchFamily="18" charset="0"/>
        </a:defRPr>
      </a:lvl7pPr>
      <a:lvl8pPr marL="1371600" algn="ctr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entury" pitchFamily="18" charset="0"/>
        </a:defRPr>
      </a:lvl8pPr>
      <a:lvl9pPr marL="1828800" algn="ctr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entury" pitchFamily="18" charset="0"/>
        </a:defRPr>
      </a:lvl9pPr>
    </p:titleStyle>
    <p:bodyStyle>
      <a:lvl1pPr marL="179388" indent="-179388" algn="l" rtl="0" eaLnBrk="1" fontAlgn="base" hangingPunct="1">
        <a:spcBef>
          <a:spcPct val="0"/>
        </a:spcBef>
        <a:spcAft>
          <a:spcPts val="600"/>
        </a:spcAft>
        <a:buFont typeface="Arial" pitchFamily="34" charset="0"/>
        <a:buChar char="•"/>
        <a:defRPr sz="2000" kern="1200">
          <a:solidFill>
            <a:srgbClr val="30383B"/>
          </a:solidFill>
          <a:latin typeface="+mn-lt"/>
          <a:ea typeface="+mn-ea"/>
          <a:cs typeface="+mn-cs"/>
        </a:defRPr>
      </a:lvl1pPr>
      <a:lvl2pPr marL="357188" indent="-177800" algn="l" rtl="0" eaLnBrk="1" fontAlgn="base" hangingPunct="1">
        <a:spcBef>
          <a:spcPct val="0"/>
        </a:spcBef>
        <a:spcAft>
          <a:spcPts val="600"/>
        </a:spcAft>
        <a:buFont typeface="Arial" pitchFamily="34" charset="0"/>
        <a:buChar char="–"/>
        <a:defRPr sz="2000" kern="1200">
          <a:solidFill>
            <a:srgbClr val="30383B"/>
          </a:solidFill>
          <a:latin typeface="+mn-lt"/>
          <a:ea typeface="+mn-ea"/>
          <a:cs typeface="+mn-cs"/>
        </a:defRPr>
      </a:lvl2pPr>
      <a:lvl3pPr marL="536575" indent="-179388" algn="l" rtl="0" eaLnBrk="1" fontAlgn="base" hangingPunct="1">
        <a:spcBef>
          <a:spcPct val="0"/>
        </a:spcBef>
        <a:spcAft>
          <a:spcPts val="600"/>
        </a:spcAft>
        <a:buFont typeface="Lucida Grande"/>
        <a:buChar char="–"/>
        <a:defRPr sz="2000" kern="1200">
          <a:solidFill>
            <a:srgbClr val="30383B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ts val="1750"/>
        </a:lnSpc>
        <a:spcBef>
          <a:spcPct val="0"/>
        </a:spcBef>
        <a:spcAft>
          <a:spcPts val="1200"/>
        </a:spcAft>
        <a:buFont typeface="Arial" pitchFamily="34" charset="0"/>
        <a:buChar char="–"/>
        <a:defRPr sz="1600" kern="1200">
          <a:solidFill>
            <a:srgbClr val="30383B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ts val="1750"/>
        </a:lnSpc>
        <a:spcBef>
          <a:spcPct val="0"/>
        </a:spcBef>
        <a:spcAft>
          <a:spcPts val="1200"/>
        </a:spcAft>
        <a:buFont typeface="Arial" pitchFamily="34" charset="0"/>
        <a:buChar char="»"/>
        <a:defRPr sz="1600" kern="1200">
          <a:solidFill>
            <a:srgbClr val="30383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91252" y="3521120"/>
            <a:ext cx="6799125" cy="286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  <a:p>
            <a:pPr algn="ctr"/>
            <a:endParaRPr lang="en-AU" dirty="0"/>
          </a:p>
        </p:txBody>
      </p:sp>
      <p:sp>
        <p:nvSpPr>
          <p:cNvPr id="9" name="TextBox 8"/>
          <p:cNvSpPr txBox="1"/>
          <p:nvPr/>
        </p:nvSpPr>
        <p:spPr>
          <a:xfrm>
            <a:off x="565417" y="4040108"/>
            <a:ext cx="6408712" cy="3539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endParaRPr lang="en-AU" sz="1200" dirty="0"/>
          </a:p>
          <a:p>
            <a:pPr algn="just"/>
            <a:endParaRPr lang="en-AU" sz="1100" dirty="0"/>
          </a:p>
        </p:txBody>
      </p:sp>
      <p:sp>
        <p:nvSpPr>
          <p:cNvPr id="43" name="Text Placeholder 16"/>
          <p:cNvSpPr>
            <a:spLocks noGrp="1"/>
          </p:cNvSpPr>
          <p:nvPr>
            <p:ph type="body" sz="quarter" idx="19"/>
          </p:nvPr>
        </p:nvSpPr>
        <p:spPr>
          <a:xfrm>
            <a:off x="4213225" y="8999538"/>
            <a:ext cx="2987675" cy="1570037"/>
          </a:xfrm>
        </p:spPr>
        <p:txBody>
          <a:bodyPr>
            <a:noAutofit/>
          </a:bodyPr>
          <a:lstStyle/>
          <a:p>
            <a:pPr>
              <a:spcAft>
                <a:spcPct val="0"/>
              </a:spcAft>
            </a:pPr>
            <a:r>
              <a:rPr lang="en-GB" altLang="en-US" dirty="0">
                <a:solidFill>
                  <a:srgbClr val="FFFFFF"/>
                </a:solidFill>
              </a:rPr>
              <a:t>To find out more call: </a:t>
            </a:r>
          </a:p>
          <a:p>
            <a:pPr>
              <a:spcAft>
                <a:spcPct val="0"/>
              </a:spcAft>
            </a:pPr>
            <a:r>
              <a:rPr lang="en-GB" altLang="en-US" dirty="0">
                <a:solidFill>
                  <a:schemeClr val="accent4"/>
                </a:solidFill>
              </a:rPr>
              <a:t>Michelle </a:t>
            </a:r>
            <a:r>
              <a:rPr lang="en-GB" altLang="en-US" dirty="0">
                <a:solidFill>
                  <a:srgbClr val="FFFFFF"/>
                </a:solidFill>
              </a:rPr>
              <a:t>your personal </a:t>
            </a:r>
          </a:p>
          <a:p>
            <a:pPr>
              <a:spcAft>
                <a:spcPct val="0"/>
              </a:spcAft>
            </a:pPr>
            <a:r>
              <a:rPr lang="en-GB" altLang="en-US" dirty="0">
                <a:solidFill>
                  <a:srgbClr val="FFFFFF"/>
                </a:solidFill>
              </a:rPr>
              <a:t>travel manager</a:t>
            </a:r>
          </a:p>
          <a:p>
            <a:pPr lvl="1">
              <a:spcAft>
                <a:spcPct val="0"/>
              </a:spcAft>
            </a:pPr>
            <a:endParaRPr lang="en-AU" altLang="en-US" b="1" dirty="0">
              <a:solidFill>
                <a:srgbClr val="FFFFFF"/>
              </a:solidFill>
            </a:endParaRPr>
          </a:p>
          <a:p>
            <a:pPr lvl="1">
              <a:spcAft>
                <a:spcPct val="0"/>
              </a:spcAft>
            </a:pPr>
            <a:r>
              <a:rPr lang="en-AU" altLang="en-US" b="1" dirty="0">
                <a:solidFill>
                  <a:srgbClr val="FFFFFF"/>
                </a:solidFill>
              </a:rPr>
              <a:t>M: </a:t>
            </a:r>
            <a:r>
              <a:rPr lang="en-AU" altLang="en-US" dirty="0">
                <a:solidFill>
                  <a:srgbClr val="FFFFFF"/>
                </a:solidFill>
              </a:rPr>
              <a:t>0466 308 770</a:t>
            </a:r>
          </a:p>
          <a:p>
            <a:pPr lvl="1">
              <a:spcAft>
                <a:spcPct val="0"/>
              </a:spcAft>
            </a:pPr>
            <a:r>
              <a:rPr lang="en-AU" altLang="en-US" b="1" dirty="0">
                <a:solidFill>
                  <a:srgbClr val="FFFFFF"/>
                </a:solidFill>
              </a:rPr>
              <a:t>P: </a:t>
            </a:r>
            <a:r>
              <a:rPr lang="en-AU" altLang="en-US" dirty="0">
                <a:solidFill>
                  <a:srgbClr val="FFFFFF"/>
                </a:solidFill>
              </a:rPr>
              <a:t>1300 763 591</a:t>
            </a:r>
          </a:p>
          <a:p>
            <a:pPr lvl="1">
              <a:spcAft>
                <a:spcPct val="0"/>
              </a:spcAft>
            </a:pPr>
            <a:r>
              <a:rPr lang="en-AU" altLang="en-US" b="1" dirty="0">
                <a:solidFill>
                  <a:srgbClr val="FFFFFF"/>
                </a:solidFill>
              </a:rPr>
              <a:t>E: michelle.desmarchelier</a:t>
            </a:r>
            <a:r>
              <a:rPr lang="en-AU" altLang="en-US" dirty="0">
                <a:solidFill>
                  <a:srgbClr val="FFFFFF"/>
                </a:solidFill>
              </a:rPr>
              <a:t>@travelmanagers.com.au</a:t>
            </a:r>
          </a:p>
          <a:p>
            <a:pPr lvl="1">
              <a:spcAft>
                <a:spcPct val="0"/>
              </a:spcAft>
              <a:buSzPct val="120000"/>
              <a:buFont typeface="Arial" pitchFamily="34" charset="0"/>
              <a:buBlip>
                <a:blip r:embed="rId2"/>
              </a:buBlip>
            </a:pPr>
            <a:r>
              <a:rPr lang="en-AU" altLang="en-US" dirty="0">
                <a:solidFill>
                  <a:srgbClr val="FFFFFF"/>
                </a:solidFill>
              </a:rPr>
              <a:t> facebook.com/</a:t>
            </a:r>
            <a:r>
              <a:rPr lang="en-AU" altLang="en-US" dirty="0" err="1">
                <a:solidFill>
                  <a:srgbClr val="FFFFFF"/>
                </a:solidFill>
              </a:rPr>
              <a:t>MichelleDesmarchelier</a:t>
            </a:r>
            <a:endParaRPr lang="en-AU" altLang="en-US" dirty="0">
              <a:solidFill>
                <a:srgbClr val="FFFFFF"/>
              </a:solidFill>
            </a:endParaRPr>
          </a:p>
          <a:p>
            <a:pPr lvl="1">
              <a:spcAft>
                <a:spcPct val="0"/>
              </a:spcAft>
            </a:pPr>
            <a:r>
              <a:rPr lang="en-AU" altLang="en-US" dirty="0">
                <a:solidFill>
                  <a:schemeClr val="accent4"/>
                </a:solidFill>
              </a:rPr>
              <a:t>travelmanagers.com.au/</a:t>
            </a:r>
            <a:r>
              <a:rPr lang="en-AU" altLang="en-US" dirty="0" err="1">
                <a:solidFill>
                  <a:schemeClr val="accent4"/>
                </a:solidFill>
              </a:rPr>
              <a:t>MichelleDesmarchelier</a:t>
            </a:r>
            <a:endParaRPr lang="en-AU" altLang="en-US" dirty="0">
              <a:solidFill>
                <a:schemeClr val="accent4"/>
              </a:solidFill>
            </a:endParaRPr>
          </a:p>
          <a:p>
            <a:pPr lvl="1">
              <a:spcAft>
                <a:spcPct val="0"/>
              </a:spcAft>
            </a:pPr>
            <a:endParaRPr lang="en-AU" altLang="en-US" dirty="0">
              <a:solidFill>
                <a:srgbClr val="F59C00"/>
              </a:solidFill>
            </a:endParaRPr>
          </a:p>
          <a:p>
            <a:pPr lvl="1">
              <a:spcAft>
                <a:spcPct val="0"/>
              </a:spcAft>
            </a:pPr>
            <a:r>
              <a:rPr lang="en-GB" altLang="en-US" sz="500" b="1" dirty="0"/>
              <a:t>Part of the House of Travel Group ACN: 113 085 626 Member: IATA, AFTA, CLIA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59048" y="5140449"/>
            <a:ext cx="6824684" cy="1805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AU" dirty="0">
                <a:latin typeface="+mn-lt"/>
              </a:rPr>
              <a:t>Shop for dinner at the market, visit the local village or school, engage with the local community and learn more about the culture of the country you’re visiting. It’s a great way to have </a:t>
            </a:r>
          </a:p>
          <a:p>
            <a:pPr algn="ctr">
              <a:spcAft>
                <a:spcPts val="0"/>
              </a:spcAft>
            </a:pPr>
            <a:r>
              <a:rPr lang="en-AU" dirty="0">
                <a:latin typeface="+mn-lt"/>
              </a:rPr>
              <a:t>fun, build confidence and instil a love of travel in your children </a:t>
            </a:r>
          </a:p>
          <a:p>
            <a:pPr algn="ctr">
              <a:spcAft>
                <a:spcPts val="0"/>
              </a:spcAft>
            </a:pPr>
            <a:r>
              <a:rPr lang="en-AU" dirty="0">
                <a:solidFill>
                  <a:srgbClr val="232A2C"/>
                </a:solidFill>
                <a:latin typeface="+mn-lt"/>
              </a:rPr>
              <a:t>beyond</a:t>
            </a:r>
            <a:r>
              <a:rPr lang="en-AU" dirty="0">
                <a:solidFill>
                  <a:srgbClr val="0069B4"/>
                </a:solidFill>
                <a:latin typeface="+mn-lt"/>
              </a:rPr>
              <a:t> </a:t>
            </a:r>
            <a:r>
              <a:rPr lang="en-AU" dirty="0">
                <a:latin typeface="+mn-lt"/>
              </a:rPr>
              <a:t>the resort experience.</a:t>
            </a:r>
          </a:p>
          <a:p>
            <a:pPr lvl="0" algn="ctr">
              <a:spcAft>
                <a:spcPts val="400"/>
              </a:spcAft>
            </a:pPr>
            <a:endParaRPr lang="en-AU" sz="900" dirty="0">
              <a:solidFill>
                <a:srgbClr val="000000"/>
              </a:solidFill>
              <a:latin typeface="Century"/>
            </a:endParaRPr>
          </a:p>
          <a:p>
            <a:pPr lvl="0" algn="ctr">
              <a:spcAft>
                <a:spcPts val="400"/>
              </a:spcAft>
            </a:pPr>
            <a:r>
              <a:rPr lang="en-AU" sz="900" dirty="0">
                <a:solidFill>
                  <a:srgbClr val="000000"/>
                </a:solidFill>
                <a:latin typeface="Century"/>
              </a:rPr>
              <a:t>_________________________________</a:t>
            </a:r>
            <a:endParaRPr lang="en-AU" sz="1600" dirty="0">
              <a:solidFill>
                <a:srgbClr val="1B1B1B"/>
              </a:solidFill>
              <a:latin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33761" y="470481"/>
            <a:ext cx="6914108" cy="166199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lvl="0" algn="ctr">
              <a:spcBef>
                <a:spcPts val="0"/>
              </a:spcBef>
            </a:pPr>
            <a:r>
              <a:rPr lang="en-US" sz="5400" dirty="0">
                <a:solidFill>
                  <a:srgbClr val="0069B4"/>
                </a:solidFill>
                <a:latin typeface="+mj-lt"/>
              </a:rPr>
              <a:t>Take</a:t>
            </a:r>
            <a:r>
              <a:rPr lang="en-US" sz="5400" dirty="0">
                <a:solidFill>
                  <a:schemeClr val="accent2"/>
                </a:solidFill>
                <a:latin typeface="+mj-lt"/>
              </a:rPr>
              <a:t> </a:t>
            </a:r>
            <a:r>
              <a:rPr lang="en-US" sz="5400" dirty="0">
                <a:solidFill>
                  <a:srgbClr val="232A2C"/>
                </a:solidFill>
                <a:latin typeface="+mj-lt"/>
              </a:rPr>
              <a:t>your family</a:t>
            </a:r>
            <a:br>
              <a:rPr lang="en-US" sz="5400" dirty="0">
                <a:solidFill>
                  <a:srgbClr val="232A2C"/>
                </a:solidFill>
                <a:latin typeface="+mj-lt"/>
              </a:rPr>
            </a:br>
            <a:r>
              <a:rPr lang="en-US" sz="5400" dirty="0">
                <a:solidFill>
                  <a:srgbClr val="232A2C"/>
                </a:solidFill>
                <a:latin typeface="+mj-lt"/>
              </a:rPr>
              <a:t>beyond the resort</a:t>
            </a:r>
            <a:endParaRPr lang="en-AU" sz="5400" dirty="0">
              <a:solidFill>
                <a:srgbClr val="232A2C"/>
              </a:solidFill>
              <a:latin typeface="+mj-lt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14378" y="4636781"/>
            <a:ext cx="131873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indent="-266700">
              <a:spcAft>
                <a:spcPts val="600"/>
              </a:spcAft>
            </a:pPr>
            <a:endParaRPr lang="en-AU" sz="1500" b="1" dirty="0">
              <a:latin typeface="+mj-lt"/>
            </a:endParaRPr>
          </a:p>
          <a:p>
            <a:pPr marL="533400" indent="-266700">
              <a:spcAft>
                <a:spcPts val="600"/>
              </a:spcAft>
            </a:pPr>
            <a:endParaRPr lang="en-AU" sz="1200" b="1" dirty="0">
              <a:latin typeface="+mj-lt"/>
            </a:endParaRPr>
          </a:p>
          <a:p>
            <a:pPr marL="533400" indent="-2667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266700">
              <a:spcAft>
                <a:spcPts val="600"/>
              </a:spcAft>
            </a:pPr>
            <a:endParaRPr lang="en-US" sz="1400" dirty="0">
              <a:latin typeface="+mn-lt"/>
            </a:endParaRPr>
          </a:p>
          <a:p>
            <a:pPr marL="533400" indent="-2667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266700">
              <a:spcAft>
                <a:spcPts val="600"/>
              </a:spcAft>
            </a:pPr>
            <a:endParaRPr lang="en-AU" sz="1400" dirty="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 flipH="1">
            <a:off x="-5556866" y="2502536"/>
            <a:ext cx="3240359" cy="46782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endParaRPr lang="en-AU" sz="1600" b="1" dirty="0"/>
          </a:p>
          <a:p>
            <a:pPr algn="ctr" fontAlgn="auto">
              <a:spcBef>
                <a:spcPts val="0"/>
              </a:spcBef>
              <a:defRPr/>
            </a:pPr>
            <a:r>
              <a:rPr lang="en-AU" sz="1600" dirty="0"/>
              <a:t>. </a:t>
            </a:r>
          </a:p>
        </p:txBody>
      </p:sp>
      <p:sp>
        <p:nvSpPr>
          <p:cNvPr id="52" name="Rectangle 51"/>
          <p:cNvSpPr/>
          <p:nvPr/>
        </p:nvSpPr>
        <p:spPr>
          <a:xfrm rot="10800000" flipV="1">
            <a:off x="359048" y="7490720"/>
            <a:ext cx="6824684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72000">
            <a:spAutoFit/>
          </a:bodyPr>
          <a:lstStyle/>
          <a:p>
            <a:pPr algn="ctr"/>
            <a:r>
              <a:rPr lang="en-US" sz="1600" dirty="0"/>
              <a:t>Call me to create a unique holiday for your family, full of fun and </a:t>
            </a:r>
          </a:p>
          <a:p>
            <a:pPr algn="ctr"/>
            <a:r>
              <a:rPr lang="en-US" sz="1600" dirty="0">
                <a:solidFill>
                  <a:srgbClr val="0069B4"/>
                </a:solidFill>
              </a:rPr>
              <a:t>learning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0069B4"/>
                </a:solidFill>
              </a:rPr>
              <a:t>through travel </a:t>
            </a:r>
            <a:r>
              <a:rPr lang="en-US" sz="1600" dirty="0"/>
              <a:t>at the destination of your choice.</a:t>
            </a:r>
            <a:endParaRPr lang="en-AU" alt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6615" y="9013722"/>
            <a:ext cx="503339" cy="74915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59048" y="7085925"/>
            <a:ext cx="685688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auto">
              <a:spcBef>
                <a:spcPts val="0"/>
              </a:spcBef>
              <a:defRPr/>
            </a:pPr>
            <a:r>
              <a:rPr lang="en-AU" dirty="0">
                <a:solidFill>
                  <a:srgbClr val="232A2C"/>
                </a:solidFill>
                <a:latin typeface="+mn-lt"/>
              </a:rPr>
              <a:t>Explore</a:t>
            </a:r>
            <a:r>
              <a:rPr lang="en-AU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AU" dirty="0">
                <a:latin typeface="+mn-lt"/>
              </a:rPr>
              <a:t>Bali </a:t>
            </a:r>
            <a:r>
              <a:rPr lang="en-AU" dirty="0">
                <a:solidFill>
                  <a:srgbClr val="000000"/>
                </a:solidFill>
                <a:latin typeface="+mn-lt"/>
              </a:rPr>
              <a:t>/ Borneo / Nepal / Vietnam / Cambodia / Fiji and more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9048" y="4235685"/>
            <a:ext cx="6820318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AU" sz="2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AU" sz="2000" dirty="0">
                <a:solidFill>
                  <a:srgbClr val="0069B4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Enrich</a:t>
            </a:r>
            <a:r>
              <a:rPr lang="en-AU" sz="2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your family holiday with an </a:t>
            </a:r>
            <a:r>
              <a:rPr lang="en-AU" sz="2000" dirty="0">
                <a:solidFill>
                  <a:srgbClr val="232A2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authentic</a:t>
            </a:r>
            <a:r>
              <a:rPr lang="en-AU" sz="2000" dirty="0">
                <a:solidFill>
                  <a:srgbClr val="0069B4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AU" sz="2000" dirty="0">
                <a:solidFill>
                  <a:srgbClr val="232A2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hands-on</a:t>
            </a:r>
            <a:r>
              <a:rPr lang="en-AU" sz="2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tailored travel experience.”</a:t>
            </a:r>
            <a:endParaRPr lang="en-AU" sz="1400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B10703-2509-4CD4-B079-484C1330D7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048" y="2260269"/>
            <a:ext cx="6860537" cy="1779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819488"/>
      </p:ext>
    </p:extLst>
  </p:cSld>
  <p:clrMapOvr>
    <a:masterClrMapping/>
  </p:clrMapOvr>
</p:sld>
</file>

<file path=ppt/theme/theme1.xml><?xml version="1.0" encoding="utf-8"?>
<a:theme xmlns:a="http://schemas.openxmlformats.org/drawingml/2006/main" name="TravelManagers_A4 Flyer Template_V7_FINAL">
  <a:themeElements>
    <a:clrScheme name="Travel Managers_Flyer">
      <a:dk1>
        <a:srgbClr val="000000"/>
      </a:dk1>
      <a:lt1>
        <a:sysClr val="window" lastClr="FFFFFF"/>
      </a:lt1>
      <a:dk2>
        <a:srgbClr val="30373A"/>
      </a:dk2>
      <a:lt2>
        <a:srgbClr val="FFFFFF"/>
      </a:lt2>
      <a:accent1>
        <a:srgbClr val="F59C00"/>
      </a:accent1>
      <a:accent2>
        <a:srgbClr val="A2C617"/>
      </a:accent2>
      <a:accent3>
        <a:srgbClr val="FFD500"/>
      </a:accent3>
      <a:accent4>
        <a:srgbClr val="0ABBEF"/>
      </a:accent4>
      <a:accent5>
        <a:srgbClr val="007632"/>
      </a:accent5>
      <a:accent6>
        <a:srgbClr val="EF7D00"/>
      </a:accent6>
      <a:hlink>
        <a:srgbClr val="000000"/>
      </a:hlink>
      <a:folHlink>
        <a:srgbClr val="000000"/>
      </a:folHlink>
    </a:clrScheme>
    <a:fontScheme name="TM">
      <a:majorFont>
        <a:latin typeface="Century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lIns="0" tIns="0" rIns="0" bIns="0" rtlCol="0">
        <a:spAutoFit/>
      </a:bodyPr>
      <a:lstStyle>
        <a:defPPr algn="ctr">
          <a:defRPr sz="1100" dirty="0" err="1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TravelManagers_A4 Flyer Template_V7_FINAL</Template>
  <TotalTime>6983</TotalTime>
  <Words>177</Words>
  <Application>Microsoft Office PowerPoint</Application>
  <PresentationFormat>Custom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</vt:lpstr>
      <vt:lpstr>Lucida Grande</vt:lpstr>
      <vt:lpstr>Times New Roman</vt:lpstr>
      <vt:lpstr>TravelManagers_A4 Flyer Template_V7_FINAL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Tania Myles</dc:creator>
  <cp:lastModifiedBy>Michelle Desmarchelier</cp:lastModifiedBy>
  <cp:revision>126</cp:revision>
  <cp:lastPrinted>2017-04-19T03:56:13Z</cp:lastPrinted>
  <dcterms:created xsi:type="dcterms:W3CDTF">2016-06-03T06:03:58Z</dcterms:created>
  <dcterms:modified xsi:type="dcterms:W3CDTF">2017-07-16T02:25:15Z</dcterms:modified>
</cp:coreProperties>
</file>